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92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5063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888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180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63446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629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848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74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017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96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644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B423-ABA4-46FB-AE97-503BA6F7424D}" type="datetimeFigureOut">
              <a:rPr lang="en-GB" smtClean="0"/>
              <a:pPr/>
              <a:t>06/05/2011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B2341-09E1-4404-8ADF-80A3B05B49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5729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Deaf People and E-inclusion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Ken </a:t>
            </a:r>
            <a:r>
              <a:rPr lang="en-GB" dirty="0" err="1" smtClean="0"/>
              <a:t>Whittingham</a:t>
            </a:r>
            <a:endParaRPr lang="en-GB" dirty="0" smtClean="0"/>
          </a:p>
          <a:p>
            <a:r>
              <a:rPr lang="en-GB" dirty="0" smtClean="0"/>
              <a:t>CEO Walsall Deaf Peoples Centre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255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BASE proved to be 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first step in formal language acquisition</a:t>
            </a:r>
          </a:p>
          <a:p>
            <a:r>
              <a:rPr lang="en-GB" dirty="0" smtClean="0"/>
              <a:t>A first experience of first hand learning</a:t>
            </a:r>
          </a:p>
          <a:p>
            <a:r>
              <a:rPr lang="en-GB" dirty="0" smtClean="0"/>
              <a:t>A first experience of e-learning</a:t>
            </a:r>
          </a:p>
          <a:p>
            <a:r>
              <a:rPr lang="en-GB" dirty="0" smtClean="0"/>
              <a:t>An introduction to social networking</a:t>
            </a:r>
          </a:p>
          <a:p>
            <a:r>
              <a:rPr lang="en-GB" dirty="0" smtClean="0"/>
              <a:t>A confidence building process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805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course is tested but 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course has been tested by 90 Deaf people in UK, Spain and Germany and has proved very successful</a:t>
            </a:r>
          </a:p>
          <a:p>
            <a:endParaRPr lang="en-GB" dirty="0"/>
          </a:p>
          <a:p>
            <a:r>
              <a:rPr lang="en-GB" dirty="0" smtClean="0"/>
              <a:t>Now we have to find a way to make it available to Deaf people everywhere</a:t>
            </a:r>
          </a:p>
          <a:p>
            <a:endParaRPr lang="en-GB" dirty="0"/>
          </a:p>
          <a:p>
            <a:r>
              <a:rPr lang="en-GB" smtClean="0"/>
              <a:t>Deaf </a:t>
            </a:r>
            <a:r>
              <a:rPr lang="en-GB" dirty="0" smtClean="0"/>
              <a:t>people have a chance of e-inclusion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4979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then........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can join 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Eldy</a:t>
            </a:r>
            <a:r>
              <a:rPr lang="en-GB" dirty="0" smtClean="0"/>
              <a:t> Club</a:t>
            </a:r>
          </a:p>
          <a:p>
            <a:endParaRPr lang="en-GB" smtClean="0"/>
          </a:p>
          <a:p>
            <a:r>
              <a:rPr lang="en-GB" smtClean="0"/>
              <a:t> </a:t>
            </a:r>
            <a:r>
              <a:rPr lang="en-GB" dirty="0" smtClean="0"/>
              <a:t>along with other seniors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n00010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79164"/>
            <a:ext cx="54864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7704" y="3429000"/>
            <a:ext cx="5616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Providing professional services and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Social facilities for a deaf community of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350 people whose only language is Sign Language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931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I-</a:t>
            </a:r>
            <a:r>
              <a:rPr lang="en-GB" dirty="0" err="1" smtClean="0"/>
              <a:t>Afiel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Best practice in e-learning</a:t>
            </a:r>
          </a:p>
          <a:p>
            <a:r>
              <a:rPr lang="en-GB" dirty="0" smtClean="0"/>
              <a:t>Ways to encourage people to e-learn</a:t>
            </a:r>
          </a:p>
          <a:p>
            <a:r>
              <a:rPr lang="en-GB" dirty="0" smtClean="0"/>
              <a:t>Barriers that prevent people from learning</a:t>
            </a:r>
          </a:p>
          <a:p>
            <a:r>
              <a:rPr lang="en-GB" dirty="0" smtClean="0"/>
              <a:t>Changing roles of teachers</a:t>
            </a:r>
          </a:p>
          <a:p>
            <a:r>
              <a:rPr lang="en-GB" dirty="0" smtClean="0"/>
              <a:t>Deaf people most disadvantaged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6406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requirements for e-inclusion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purpose for being online</a:t>
            </a:r>
          </a:p>
          <a:p>
            <a:r>
              <a:rPr lang="en-GB" dirty="0" smtClean="0"/>
              <a:t>Ability to afford access</a:t>
            </a:r>
          </a:p>
          <a:p>
            <a:r>
              <a:rPr lang="en-GB" dirty="0" smtClean="0"/>
              <a:t>Ability to use the tools</a:t>
            </a:r>
          </a:p>
          <a:p>
            <a:r>
              <a:rPr lang="en-GB" dirty="0" smtClean="0"/>
              <a:t>An international language</a:t>
            </a:r>
          </a:p>
          <a:p>
            <a:r>
              <a:rPr lang="en-GB" dirty="0" smtClean="0"/>
              <a:t>Awareness of the dangers of the e-world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3211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if you are Deaf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2.4 million people in EU are Deaf from birth and have no spoken language</a:t>
            </a:r>
          </a:p>
          <a:p>
            <a:r>
              <a:rPr lang="en-GB" dirty="0" smtClean="0"/>
              <a:t>Modern languages are taught by speaking before reading and writing</a:t>
            </a:r>
          </a:p>
          <a:p>
            <a:r>
              <a:rPr lang="en-GB" dirty="0" smtClean="0"/>
              <a:t>Deaf people have sign language</a:t>
            </a:r>
          </a:p>
          <a:p>
            <a:r>
              <a:rPr lang="en-GB" dirty="0" smtClean="0"/>
              <a:t>Statistics show that people born deaf rarely learn to read and write efficiently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7458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websites have sign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Yes they do – </a:t>
            </a:r>
            <a:r>
              <a:rPr lang="en-GB" dirty="0" err="1" smtClean="0"/>
              <a:t>Youtube</a:t>
            </a:r>
            <a:r>
              <a:rPr lang="en-GB" dirty="0" smtClean="0"/>
              <a:t> style video clips to explain some of the text</a:t>
            </a:r>
          </a:p>
          <a:p>
            <a:endParaRPr lang="en-GB" dirty="0"/>
          </a:p>
          <a:p>
            <a:r>
              <a:rPr lang="en-GB" dirty="0" smtClean="0"/>
              <a:t>But what happens when you click from one </a:t>
            </a:r>
            <a:r>
              <a:rPr lang="en-GB" dirty="0" err="1" smtClean="0"/>
              <a:t>url</a:t>
            </a:r>
            <a:r>
              <a:rPr lang="en-GB" dirty="0" smtClean="0"/>
              <a:t> to another to follow a trail of information</a:t>
            </a:r>
          </a:p>
          <a:p>
            <a:endParaRPr lang="en-GB" dirty="0"/>
          </a:p>
          <a:p>
            <a:r>
              <a:rPr lang="en-GB" dirty="0" smtClean="0"/>
              <a:t>Its not possible to have all the millions of pages of text converted to sign language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8141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Teach deaf people to read and write</a:t>
            </a:r>
          </a:p>
          <a:p>
            <a:endParaRPr lang="en-GB" dirty="0"/>
          </a:p>
          <a:p>
            <a:r>
              <a:rPr lang="en-GB" dirty="0" smtClean="0"/>
              <a:t>Not SPEAK and HEAR</a:t>
            </a:r>
          </a:p>
          <a:p>
            <a:endParaRPr lang="en-GB" dirty="0"/>
          </a:p>
          <a:p>
            <a:r>
              <a:rPr lang="en-GB" dirty="0" smtClean="0"/>
              <a:t>Just READ and WRITE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470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</a:t>
            </a:r>
            <a:endParaRPr lang="en-GB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373216"/>
            <a:ext cx="7848871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04664"/>
            <a:ext cx="29523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1916832"/>
            <a:ext cx="6696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Government of Valencia </a:t>
            </a:r>
            <a:r>
              <a:rPr lang="en-GB" dirty="0" err="1" smtClean="0"/>
              <a:t>Dept</a:t>
            </a:r>
            <a:r>
              <a:rPr lang="en-GB" dirty="0" smtClean="0"/>
              <a:t> of Modernisation</a:t>
            </a:r>
          </a:p>
          <a:p>
            <a:endParaRPr lang="en-GB" dirty="0"/>
          </a:p>
          <a:p>
            <a:r>
              <a:rPr lang="en-GB" dirty="0" smtClean="0"/>
              <a:t>Walsall Deaf Peoples Centre</a:t>
            </a:r>
          </a:p>
          <a:p>
            <a:endParaRPr lang="en-GB" dirty="0"/>
          </a:p>
          <a:p>
            <a:r>
              <a:rPr lang="en-GB" dirty="0" smtClean="0"/>
              <a:t>University of Central Lancashire – </a:t>
            </a:r>
            <a:r>
              <a:rPr lang="en-GB" dirty="0" err="1" smtClean="0"/>
              <a:t>Dept</a:t>
            </a:r>
            <a:r>
              <a:rPr lang="en-GB" dirty="0" smtClean="0"/>
              <a:t> of Deaf Studies</a:t>
            </a:r>
          </a:p>
          <a:p>
            <a:endParaRPr lang="en-GB" dirty="0"/>
          </a:p>
          <a:p>
            <a:r>
              <a:rPr lang="en-GB" dirty="0" smtClean="0"/>
              <a:t>Federation of Deaf People in Valencia</a:t>
            </a:r>
          </a:p>
          <a:p>
            <a:endParaRPr lang="en-GB" dirty="0"/>
          </a:p>
          <a:p>
            <a:r>
              <a:rPr lang="en-GB" dirty="0" err="1" smtClean="0"/>
              <a:t>Informa</a:t>
            </a:r>
            <a:r>
              <a:rPr lang="en-GB" dirty="0" smtClean="0"/>
              <a:t> Deaf Peoples Rehab Centre – Neuwied Germany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222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thought we were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Righting a wrong which has affected Deaf people since 1880 Milan Conference</a:t>
            </a:r>
          </a:p>
          <a:p>
            <a:r>
              <a:rPr lang="en-GB" dirty="0" smtClean="0"/>
              <a:t>Writing an ESOL course with a few variations</a:t>
            </a:r>
          </a:p>
          <a:p>
            <a:r>
              <a:rPr lang="en-GB" dirty="0" smtClean="0"/>
              <a:t>Training some tutors</a:t>
            </a:r>
          </a:p>
          <a:p>
            <a:r>
              <a:rPr lang="en-GB" dirty="0" smtClean="0"/>
              <a:t>Routine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81990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360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Deaf People and E-inclusion</vt:lpstr>
      <vt:lpstr>Slide 2</vt:lpstr>
      <vt:lpstr>I-Afiel</vt:lpstr>
      <vt:lpstr>The requirements for e-inclusion</vt:lpstr>
      <vt:lpstr>So what if you are Deaf</vt:lpstr>
      <vt:lpstr>Some websites have sign language</vt:lpstr>
      <vt:lpstr>The solution</vt:lpstr>
      <vt:lpstr>BASE</vt:lpstr>
      <vt:lpstr>We thought we were …</vt:lpstr>
      <vt:lpstr>What BASE proved to be ….</vt:lpstr>
      <vt:lpstr>The course is tested but ……</vt:lpstr>
      <vt:lpstr>And then........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Deaf People and E-inclusion</dc:title>
  <dc:creator>Whittingham</dc:creator>
  <cp:lastModifiedBy>Ken</cp:lastModifiedBy>
  <cp:revision>10</cp:revision>
  <dcterms:created xsi:type="dcterms:W3CDTF">2011-05-02T15:42:51Z</dcterms:created>
  <dcterms:modified xsi:type="dcterms:W3CDTF">2011-05-06T08:15:02Z</dcterms:modified>
</cp:coreProperties>
</file>